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86307"/>
            <a:ext cx="8237836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49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86307"/>
            <a:ext cx="8237834" cy="4038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47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86307"/>
            <a:ext cx="8237834" cy="40381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68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1" y="1786307"/>
            <a:ext cx="8237832" cy="40381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3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1" y="1786307"/>
            <a:ext cx="8237832" cy="40381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B.Tech.(Department </a:t>
            </a:r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of Biosciences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4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 Gogoi</cp:lastModifiedBy>
  <cp:revision>12</cp:revision>
  <dcterms:created xsi:type="dcterms:W3CDTF">2020-09-18T10:56:50Z</dcterms:created>
  <dcterms:modified xsi:type="dcterms:W3CDTF">2020-09-21T04:45:13Z</dcterms:modified>
</cp:coreProperties>
</file>