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92240"/>
            <a:ext cx="8237836" cy="40262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M.Tech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.(Department of Biosciences 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0" y="1792240"/>
            <a:ext cx="8237834" cy="40262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M.Tech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.(Department of Biosciences 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78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0" y="1792240"/>
            <a:ext cx="8237834" cy="40262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M.Tech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.(Department of Biosciences 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56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1" y="1792240"/>
            <a:ext cx="8237832" cy="40262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M.Tech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.(Department of Biosciences 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1" y="1792240"/>
            <a:ext cx="8237832" cy="402628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M.Tech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.(Department of Biosciences 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51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" y="1792240"/>
            <a:ext cx="8237830" cy="402628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M.Tech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.(Department of Biosciences and Bioengineering)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1"/>
            <a:ext cx="2671992" cy="3562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Latha Rangan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375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108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 Gogoi</cp:lastModifiedBy>
  <cp:revision>13</cp:revision>
  <dcterms:created xsi:type="dcterms:W3CDTF">2020-09-18T10:56:50Z</dcterms:created>
  <dcterms:modified xsi:type="dcterms:W3CDTF">2020-09-21T04:44:45Z</dcterms:modified>
</cp:coreProperties>
</file>