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Chemistry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Gopal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Das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Chemistry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Gopal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Das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Chemistry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Gopal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Das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Chemistry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Gopal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Das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780357"/>
            <a:ext cx="8262108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Chemistry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Gopal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Das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75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15</cp:revision>
  <dcterms:created xsi:type="dcterms:W3CDTF">2020-09-18T10:56:50Z</dcterms:created>
  <dcterms:modified xsi:type="dcterms:W3CDTF">2020-09-19T09:26:49Z</dcterms:modified>
</cp:coreProperties>
</file>