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20087"/>
            <a:ext cx="8942294" cy="4370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20087"/>
            <a:ext cx="8942293" cy="4370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20087"/>
            <a:ext cx="8942293" cy="43705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20087"/>
            <a:ext cx="8942290" cy="43705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20087"/>
            <a:ext cx="8942290" cy="43705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20087"/>
            <a:ext cx="8942288" cy="43705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20087"/>
            <a:ext cx="8942288" cy="43705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" y="1620087"/>
            <a:ext cx="8942286" cy="43705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128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6</cp:revision>
  <dcterms:created xsi:type="dcterms:W3CDTF">2020-09-18T10:56:50Z</dcterms:created>
  <dcterms:modified xsi:type="dcterms:W3CDTF">2020-09-19T09:36:36Z</dcterms:modified>
</cp:coreProperties>
</file>