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0" y="1613647"/>
            <a:ext cx="8262115" cy="438347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0786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Computer Science and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Jatindra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Kumar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Deka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4" y="1613647"/>
            <a:ext cx="8262107" cy="43834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0786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Computer Science and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Jatindra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Kumar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Deka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0" y="1613647"/>
            <a:ext cx="8262115" cy="438347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0786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Computer Science and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Jatindra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Kumar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Deka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613647"/>
            <a:ext cx="8262113" cy="438347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0786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Computer Science and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Jatindra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Kumar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Deka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613647"/>
            <a:ext cx="8262113" cy="43834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0786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Computer Science and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Jatindra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Kumar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Deka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" y="1613647"/>
            <a:ext cx="8262111" cy="43834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0786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Computer Science and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Jatindra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Kumar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Deka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" y="1613647"/>
            <a:ext cx="8262111" cy="438347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0786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Computer Science and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Jatindra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Kumar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Deka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3" y="1613647"/>
            <a:ext cx="8262109" cy="438347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0786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Computer Science and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Jatindra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Kumar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Deka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3" y="1613647"/>
            <a:ext cx="8262109" cy="438347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0786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Computer Science and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Jatindra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Kumar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Deka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4" y="1613647"/>
            <a:ext cx="8262107" cy="438347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0786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Computer Science and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Jatindra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Kumar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Deka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190</Words>
  <Application>Microsoft Office PowerPoint</Application>
  <PresentationFormat>Custom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PranjalGogoi</cp:lastModifiedBy>
  <cp:revision>8</cp:revision>
  <dcterms:created xsi:type="dcterms:W3CDTF">2020-09-18T10:56:50Z</dcterms:created>
  <dcterms:modified xsi:type="dcterms:W3CDTF">2020-09-19T09:09:46Z</dcterms:modified>
</cp:coreProperties>
</file>