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D6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2A121-CCA2-4F29-A3BE-5FBD2767C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4C15E92-A4C4-4DA8-AB67-66B7440F7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3C17CC-CF49-4F8D-91C5-E3C31C99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4667F7-7EED-4A30-8C37-7B4F8B43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F42915-6083-4960-A548-DA76350B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1876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93BEF-E0C2-49C8-9261-0B86D05E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54FFD4-2249-4625-8992-FE2F95955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B924C8-0901-4C1F-8AF2-16E30FD4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9ED77E-71EA-41DE-93A7-9032D6F5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77462F-1E0A-4A6C-9AAF-51732F18C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9727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EC319FE-90B8-4F4F-A4A7-3279DD13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24318B-232D-4696-9194-1FA1985F1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E561ED-FDE0-4818-A68D-B3C5DB3A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26A894-B2D7-42DE-930B-9B9AC6D4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688AB8-4362-4C7B-B37E-0D0C11C5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9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62028-0B5E-4092-9C64-D32DE93F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AA1055-2900-4CC7-8BEC-5062C875F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79D69A-3C33-48D5-B5C5-FE965092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C33761-FC63-437B-97F6-7EE549DF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0314F7-1DC9-4764-83E9-7EE81E76A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2406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C73A2-B85B-47EA-9C16-7F108DFF4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3B8B65-51C1-4177-941B-393A2B7AE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A301F6-56A3-459C-9493-C968FE4C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632140-17AA-43A8-8CB2-FC96DD97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77456A-A984-4E4D-9350-1AFBA57A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980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B4C253-B1CF-48BE-B385-D18FAC76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9CC1C3-D09C-4F53-BB6D-645DF5BB8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F1C21E-6F5D-41AA-BDF9-78BD14F5B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B424FE-EB1D-4DEF-A308-2202ED27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2082F8-C239-44F0-9B9D-F4A0AD6CC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3D7681-FBB3-43AD-B12F-CC9E5683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591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06D123-1862-46FC-8FDF-BBED8B78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A0E33A-6B60-43FD-BF13-5FC61E25F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D83C04A-E31F-4300-B4CC-80DB58047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07378F-3C2F-4D2E-9560-F0FB28AE5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9595906-D4B9-445F-8DCD-B194AD79E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2678E6-D7B2-45A7-9B43-0554040C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5F97475-A9D5-47CA-AFF6-51164DB1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2ED45A1-3FE8-4642-9604-AA42C648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840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DAC2A-7100-4CA2-9A57-CD9BFA2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F6728C8-44FE-436F-B0B3-0773ECCF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8AB2206-FFE6-4F98-8E10-2FA54618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C19B406-2A12-4CF5-8D66-B88D786A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2266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300037E-F14E-497B-ABA6-909F80897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CF2F2AC-26C7-4228-A0E1-FC5D63C9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41FE8F-BCBC-49BE-9949-36AFD782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056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043D8D-86C3-40FE-8668-C888EE65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25F42A-9833-4895-B213-8E43D73F0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58F9189-FC53-4789-A84F-F98A07B3A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2C3B07-947B-40B9-81F1-7BF12026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ECBF08-84FD-4B60-BB76-644919A0F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96F3B4-1AF6-45B7-867D-D54443C0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3521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D39C9-1452-4074-930D-0FE77EAEE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25DD776-B821-4C19-B6FF-6C71A5CE5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DD0E5A-647E-4CAE-9A45-F00A008D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B651B0-E50F-421D-81D6-D20E06B8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714245-AA3A-4A5F-9D91-00DFA38D5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334CDB-FCF2-49E8-B6AF-F03F59D6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7511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6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8142E6-93F8-48B5-85FB-35F084FF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615489-303B-4F5F-A086-95FA08C0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D5B6A-7D25-448B-8E9C-615FD3129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9211C-7C91-4A35-8DC9-BA8340A169AC}" type="datetimeFigureOut">
              <a:rPr lang="en-IN" smtClean="0"/>
              <a:pPr/>
              <a:t>19-09-2020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E73626-8A68-4040-87D1-4F8E3C117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4E8282-4004-4ADB-B5AA-648260902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EF6B-1481-4609-9625-2D37C1813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658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7352A56-C785-4EF4-88B7-A568B04EF2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136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B21F108-9CCA-43DC-A16E-4F3D1CEF7E2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090" y="1786307"/>
            <a:ext cx="8262115" cy="403815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6DE5B11-80AD-4018-BF7B-68D2F123CD2C}"/>
              </a:ext>
            </a:extLst>
          </p:cNvPr>
          <p:cNvCxnSpPr>
            <a:cxnSpLocks/>
          </p:cNvCxnSpPr>
          <p:nvPr/>
        </p:nvCxnSpPr>
        <p:spPr>
          <a:xfrm>
            <a:off x="8942295" y="1707775"/>
            <a:ext cx="0" cy="416859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56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06E453DA-CE49-4C1E-BF12-E8DB7FFAA7E8}"/>
              </a:ext>
            </a:extLst>
          </p:cNvPr>
          <p:cNvCxnSpPr/>
          <p:nvPr/>
        </p:nvCxnSpPr>
        <p:spPr>
          <a:xfrm>
            <a:off x="0" y="5997125"/>
            <a:ext cx="12192000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A3B9427-10F0-401D-9DED-4C494CF1387B}"/>
              </a:ext>
            </a:extLst>
          </p:cNvPr>
          <p:cNvSpPr txBox="1"/>
          <p:nvPr/>
        </p:nvSpPr>
        <p:spPr>
          <a:xfrm>
            <a:off x="0" y="615875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Dual Degree(</a:t>
            </a:r>
            <a:r>
              <a:rPr lang="en-US" sz="2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</a:t>
            </a:r>
            <a:r>
              <a:rPr lang="en-US" sz="2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.Tech+PhD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 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(Department of 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Computer Science and Engineering)</a:t>
            </a:r>
            <a:endParaRPr lang="en-IN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11F4AE2-0D18-4744-AF22-C9819ADC5C3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8707940" y="2594315"/>
            <a:ext cx="3578741" cy="238789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C02F4AD-D199-4905-9535-254901EDAFD1}"/>
              </a:ext>
            </a:extLst>
          </p:cNvPr>
          <p:cNvSpPr txBox="1"/>
          <p:nvPr/>
        </p:nvSpPr>
        <p:spPr>
          <a:xfrm>
            <a:off x="9063318" y="1591363"/>
            <a:ext cx="299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Head Of the Department</a:t>
            </a:r>
            <a:endParaRPr lang="en-IN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7A541E2-1C8A-492C-B9EA-F9CB1417E141}"/>
              </a:ext>
            </a:extLst>
          </p:cNvPr>
          <p:cNvSpPr txBox="1"/>
          <p:nvPr/>
        </p:nvSpPr>
        <p:spPr>
          <a:xfrm>
            <a:off x="9063314" y="5586306"/>
            <a:ext cx="299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Prof.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Jatindra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Kumar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Deka</a:t>
            </a:r>
            <a:endParaRPr lang="en-I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3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Pranjal Gogoi</dc:creator>
  <cp:lastModifiedBy>PranjalGogoi</cp:lastModifiedBy>
  <cp:revision>10</cp:revision>
  <dcterms:created xsi:type="dcterms:W3CDTF">2020-09-18T10:56:50Z</dcterms:created>
  <dcterms:modified xsi:type="dcterms:W3CDTF">2020-09-19T09:52:55Z</dcterms:modified>
</cp:coreProperties>
</file>