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3" y="1792240"/>
            <a:ext cx="8213627" cy="40262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Chemistry)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51213" y="2592874"/>
            <a:ext cx="3477957" cy="23206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Gopal Das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3" y="1792240"/>
            <a:ext cx="8213627" cy="40262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Chemistry)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51213" y="2592874"/>
            <a:ext cx="3477957" cy="23206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Gopal Das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95363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4" y="1792240"/>
            <a:ext cx="8213625" cy="40262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Chemistry)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51213" y="2592874"/>
            <a:ext cx="3477957" cy="23206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Gopal Das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33001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4" y="1792240"/>
            <a:ext cx="8213625" cy="402628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Chemistry)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51213" y="2592874"/>
            <a:ext cx="3477957" cy="23206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Gopal Das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05252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64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 Gogoi</cp:lastModifiedBy>
  <cp:revision>17</cp:revision>
  <dcterms:created xsi:type="dcterms:W3CDTF">2020-09-18T10:56:50Z</dcterms:created>
  <dcterms:modified xsi:type="dcterms:W3CDTF">2020-09-21T05:11:55Z</dcterms:modified>
</cp:coreProperties>
</file>