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2" cy="4050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1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1" y="1780357"/>
            <a:ext cx="7633671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2" y="1780357"/>
            <a:ext cx="7633669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2" y="1780357"/>
            <a:ext cx="7633669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3" y="1780357"/>
            <a:ext cx="7633667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13" y="1780357"/>
            <a:ext cx="7633667" cy="40500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2" y="6158753"/>
            <a:ext cx="10398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Electronics and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Communication Engineering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9" cy="23878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Rohit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Sinha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144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11</cp:revision>
  <dcterms:created xsi:type="dcterms:W3CDTF">2020-09-18T10:56:50Z</dcterms:created>
  <dcterms:modified xsi:type="dcterms:W3CDTF">2020-09-19T09:45:20Z</dcterms:modified>
</cp:coreProperties>
</file>