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" y="1792240"/>
            <a:ext cx="8237836" cy="40262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MS-R(Centre for Energy)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2"/>
            <a:ext cx="2671992" cy="35626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Centre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Kaustubha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Mohanty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0" y="1792240"/>
            <a:ext cx="8237834" cy="40262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MS-R(Centre for Energy)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1" y="1982162"/>
            <a:ext cx="2671992" cy="35626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Centre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Kaustubha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Mohanty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86796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28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 Gogoi</cp:lastModifiedBy>
  <cp:revision>13</cp:revision>
  <dcterms:created xsi:type="dcterms:W3CDTF">2020-09-18T10:56:50Z</dcterms:created>
  <dcterms:modified xsi:type="dcterms:W3CDTF">2020-09-21T04:50:10Z</dcterms:modified>
</cp:coreProperties>
</file>