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 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1" y="1780357"/>
            <a:ext cx="8262112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 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 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2" y="1780357"/>
            <a:ext cx="8262110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 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93" y="1780357"/>
            <a:ext cx="8262108" cy="405005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-1" y="6158753"/>
            <a:ext cx="937913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 Physics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1" y="2594315"/>
            <a:ext cx="3578738" cy="2387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Subhradip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Ghosh</a:t>
            </a:r>
            <a:endParaRPr lang="en-I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80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15</cp:revision>
  <dcterms:created xsi:type="dcterms:W3CDTF">2020-09-18T10:56:50Z</dcterms:created>
  <dcterms:modified xsi:type="dcterms:W3CDTF">2020-09-19T09:50:54Z</dcterms:modified>
</cp:coreProperties>
</file>