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81e42950115713f9" providerId="LiveId" clId="{766B395B-0140-4480-BD0F-31DF4D28C61E}"/>
    <pc:docChg chg="delSld modSld">
      <pc:chgData name="" userId="81e42950115713f9" providerId="LiveId" clId="{766B395B-0140-4480-BD0F-31DF4D28C61E}" dt="2020-09-20T07:15:22.627" v="13" actId="14826"/>
      <pc:docMkLst>
        <pc:docMk/>
      </pc:docMkLst>
      <pc:sldChg chg="modSp">
        <pc:chgData name="" userId="81e42950115713f9" providerId="LiveId" clId="{766B395B-0140-4480-BD0F-31DF4D28C61E}" dt="2020-09-20T07:14:45.043" v="3" actId="20577"/>
        <pc:sldMkLst>
          <pc:docMk/>
          <pc:sldMk cId="176038914" sldId="256"/>
        </pc:sldMkLst>
        <pc:spChg chg="mod">
          <ac:chgData name="" userId="81e42950115713f9" providerId="LiveId" clId="{766B395B-0140-4480-BD0F-31DF4D28C61E}" dt="2020-09-20T07:14:45.043" v="3" actId="20577"/>
          <ac:spMkLst>
            <pc:docMk/>
            <pc:sldMk cId="176038914" sldId="256"/>
            <ac:spMk id="17" creationId="{6A3B9427-10F0-401D-9DED-4C494CF1387B}"/>
          </ac:spMkLst>
        </pc:spChg>
        <pc:picChg chg="mod">
          <ac:chgData name="" userId="81e42950115713f9" providerId="LiveId" clId="{766B395B-0140-4480-BD0F-31DF4D28C61E}" dt="2020-09-20T07:14:16.370" v="0" actId="14826"/>
          <ac:picMkLst>
            <pc:docMk/>
            <pc:sldMk cId="176038914" sldId="256"/>
            <ac:picMk id="11" creationId="{AB21F108-9CCA-43DC-A16E-4F3D1CEF7E24}"/>
          </ac:picMkLst>
        </pc:picChg>
      </pc:sldChg>
      <pc:sldChg chg="modSp">
        <pc:chgData name="" userId="81e42950115713f9" providerId="LiveId" clId="{766B395B-0140-4480-BD0F-31DF4D28C61E}" dt="2020-09-20T07:15:14.518" v="12" actId="14826"/>
        <pc:sldMkLst>
          <pc:docMk/>
          <pc:sldMk cId="742307072" sldId="257"/>
        </pc:sldMkLst>
        <pc:spChg chg="mod">
          <ac:chgData name="" userId="81e42950115713f9" providerId="LiveId" clId="{766B395B-0140-4480-BD0F-31DF4D28C61E}" dt="2020-09-20T07:15:04.719" v="11" actId="20577"/>
          <ac:spMkLst>
            <pc:docMk/>
            <pc:sldMk cId="742307072" sldId="257"/>
            <ac:spMk id="17" creationId="{6A3B9427-10F0-401D-9DED-4C494CF1387B}"/>
          </ac:spMkLst>
        </pc:spChg>
        <pc:picChg chg="mod">
          <ac:chgData name="" userId="81e42950115713f9" providerId="LiveId" clId="{766B395B-0140-4480-BD0F-31DF4D28C61E}" dt="2020-09-20T07:15:14.518" v="12" actId="14826"/>
          <ac:picMkLst>
            <pc:docMk/>
            <pc:sldMk cId="742307072" sldId="257"/>
            <ac:picMk id="11" creationId="{AB21F108-9CCA-43DC-A16E-4F3D1CEF7E24}"/>
          </ac:picMkLst>
        </pc:picChg>
      </pc:sldChg>
      <pc:sldChg chg="modSp">
        <pc:chgData name="" userId="81e42950115713f9" providerId="LiveId" clId="{766B395B-0140-4480-BD0F-31DF4D28C61E}" dt="2020-09-20T07:15:22.627" v="13" actId="14826"/>
        <pc:sldMkLst>
          <pc:docMk/>
          <pc:sldMk cId="3987464315" sldId="258"/>
        </pc:sldMkLst>
        <pc:spChg chg="mod">
          <ac:chgData name="" userId="81e42950115713f9" providerId="LiveId" clId="{766B395B-0140-4480-BD0F-31DF4D28C61E}" dt="2020-09-20T07:14:54.324" v="8" actId="20577"/>
          <ac:spMkLst>
            <pc:docMk/>
            <pc:sldMk cId="3987464315" sldId="258"/>
            <ac:spMk id="17" creationId="{6A3B9427-10F0-401D-9DED-4C494CF1387B}"/>
          </ac:spMkLst>
        </pc:spChg>
        <pc:picChg chg="mod">
          <ac:chgData name="" userId="81e42950115713f9" providerId="LiveId" clId="{766B395B-0140-4480-BD0F-31DF4D28C61E}" dt="2020-09-20T07:15:22.627" v="13" actId="14826"/>
          <ac:picMkLst>
            <pc:docMk/>
            <pc:sldMk cId="3987464315" sldId="258"/>
            <ac:picMk id="11" creationId="{AB21F108-9CCA-43DC-A16E-4F3D1CEF7E24}"/>
          </ac:picMkLst>
        </pc:picChg>
      </pc:sldChg>
      <pc:sldChg chg="del">
        <pc:chgData name="" userId="81e42950115713f9" providerId="LiveId" clId="{766B395B-0140-4480-BD0F-31DF4D28C61E}" dt="2020-09-20T07:14:48.484" v="4" actId="2696"/>
        <pc:sldMkLst>
          <pc:docMk/>
          <pc:sldMk cId="2397417084" sldId="259"/>
        </pc:sldMkLst>
      </pc:sldChg>
      <pc:sldChg chg="del">
        <pc:chgData name="" userId="81e42950115713f9" providerId="LiveId" clId="{766B395B-0140-4480-BD0F-31DF4D28C61E}" dt="2020-09-20T07:14:49.086" v="5" actId="2696"/>
        <pc:sldMkLst>
          <pc:docMk/>
          <pc:sldMk cId="1540100258" sldId="260"/>
        </pc:sldMkLst>
      </pc:sldChg>
    </pc:docChg>
  </pc:docChgLst>
  <pc:docChgLst>
    <pc:chgData userId="81e42950115713f9" providerId="LiveId" clId="{C65F27FB-65B3-4B9A-BCCF-E58CDEB0A939}"/>
    <pc:docChg chg="undo addSld modSld">
      <pc:chgData name="" userId="81e42950115713f9" providerId="LiveId" clId="{C65F27FB-65B3-4B9A-BCCF-E58CDEB0A939}" dt="2020-09-20T07:12:28.405" v="41" actId="14826"/>
      <pc:docMkLst>
        <pc:docMk/>
      </pc:docMkLst>
      <pc:sldChg chg="addSp delSp modSp">
        <pc:chgData name="" userId="81e42950115713f9" providerId="LiveId" clId="{C65F27FB-65B3-4B9A-BCCF-E58CDEB0A939}" dt="2020-09-20T07:11:52.901" v="33"/>
        <pc:sldMkLst>
          <pc:docMk/>
          <pc:sldMk cId="176038914" sldId="256"/>
        </pc:sldMkLst>
        <pc:spChg chg="mod">
          <ac:chgData name="" userId="81e42950115713f9" providerId="LiveId" clId="{C65F27FB-65B3-4B9A-BCCF-E58CDEB0A939}" dt="2020-09-20T07:11:27.759" v="30" actId="120"/>
          <ac:spMkLst>
            <pc:docMk/>
            <pc:sldMk cId="176038914" sldId="256"/>
            <ac:spMk id="17" creationId="{6A3B9427-10F0-401D-9DED-4C494CF1387B}"/>
          </ac:spMkLst>
        </pc:spChg>
        <pc:spChg chg="mod">
          <ac:chgData name="" userId="81e42950115713f9" providerId="LiveId" clId="{C65F27FB-65B3-4B9A-BCCF-E58CDEB0A939}" dt="2020-09-20T07:08:50.078" v="13" actId="20577"/>
          <ac:spMkLst>
            <pc:docMk/>
            <pc:sldMk cId="176038914" sldId="256"/>
            <ac:spMk id="21" creationId="{F7A541E2-1C8A-492C-B9EA-F9CB1417E141}"/>
          </ac:spMkLst>
        </pc:spChg>
        <pc:graphicFrameChg chg="add del">
          <ac:chgData name="" userId="81e42950115713f9" providerId="LiveId" clId="{C65F27FB-65B3-4B9A-BCCF-E58CDEB0A939}" dt="2020-09-20T07:08:04.522" v="1"/>
          <ac:graphicFrameMkLst>
            <pc:docMk/>
            <pc:sldMk cId="176038914" sldId="256"/>
            <ac:graphicFrameMk id="2" creationId="{A0D265E2-96F8-4B8C-B3F1-4CD3C8302098}"/>
          </ac:graphicFrameMkLst>
        </pc:graphicFrameChg>
        <pc:graphicFrameChg chg="add del">
          <ac:chgData name="" userId="81e42950115713f9" providerId="LiveId" clId="{C65F27FB-65B3-4B9A-BCCF-E58CDEB0A939}" dt="2020-09-20T07:08:10.572" v="3"/>
          <ac:graphicFrameMkLst>
            <pc:docMk/>
            <pc:sldMk cId="176038914" sldId="256"/>
            <ac:graphicFrameMk id="3" creationId="{225866A5-6DB9-4728-B25A-1F984D8C5508}"/>
          </ac:graphicFrameMkLst>
        </pc:graphicFrameChg>
        <pc:graphicFrameChg chg="add del">
          <ac:chgData name="" userId="81e42950115713f9" providerId="LiveId" clId="{C65F27FB-65B3-4B9A-BCCF-E58CDEB0A939}" dt="2020-09-20T07:08:31.837" v="7"/>
          <ac:graphicFrameMkLst>
            <pc:docMk/>
            <pc:sldMk cId="176038914" sldId="256"/>
            <ac:graphicFrameMk id="4" creationId="{40336408-08AE-4E9D-8706-2557A41E991C}"/>
          </ac:graphicFrameMkLst>
        </pc:graphicFrameChg>
        <pc:picChg chg="mod">
          <ac:chgData name="" userId="81e42950115713f9" providerId="LiveId" clId="{C65F27FB-65B3-4B9A-BCCF-E58CDEB0A939}" dt="2020-09-20T07:11:44.580" v="31" actId="14826"/>
          <ac:picMkLst>
            <pc:docMk/>
            <pc:sldMk cId="176038914" sldId="256"/>
            <ac:picMk id="11" creationId="{AB21F108-9CCA-43DC-A16E-4F3D1CEF7E24}"/>
          </ac:picMkLst>
        </pc:picChg>
        <pc:picChg chg="add del">
          <ac:chgData name="" userId="81e42950115713f9" providerId="LiveId" clId="{C65F27FB-65B3-4B9A-BCCF-E58CDEB0A939}" dt="2020-09-20T07:11:52.901" v="33"/>
          <ac:picMkLst>
            <pc:docMk/>
            <pc:sldMk cId="176038914" sldId="256"/>
            <ac:picMk id="14" creationId="{6AFB27BC-F169-478D-B8E5-04297ADA2ADF}"/>
          </ac:picMkLst>
        </pc:picChg>
        <pc:picChg chg="mod">
          <ac:chgData name="" userId="81e42950115713f9" providerId="LiveId" clId="{C65F27FB-65B3-4B9A-BCCF-E58CDEB0A939}" dt="2020-09-20T07:09:23.249" v="18" actId="1076"/>
          <ac:picMkLst>
            <pc:docMk/>
            <pc:sldMk cId="176038914" sldId="256"/>
            <ac:picMk id="19" creationId="{B11F4AE2-0D18-4744-AF22-C9819ADC5C3F}"/>
          </ac:picMkLst>
        </pc:picChg>
      </pc:sldChg>
      <pc:sldChg chg="modSp add">
        <pc:chgData name="" userId="81e42950115713f9" providerId="LiveId" clId="{C65F27FB-65B3-4B9A-BCCF-E58CDEB0A939}" dt="2020-09-20T07:12:04.486" v="38" actId="14826"/>
        <pc:sldMkLst>
          <pc:docMk/>
          <pc:sldMk cId="742307072" sldId="257"/>
        </pc:sldMkLst>
        <pc:picChg chg="mod">
          <ac:chgData name="" userId="81e42950115713f9" providerId="LiveId" clId="{C65F27FB-65B3-4B9A-BCCF-E58CDEB0A939}" dt="2020-09-20T07:12:04.486" v="38" actId="14826"/>
          <ac:picMkLst>
            <pc:docMk/>
            <pc:sldMk cId="742307072" sldId="257"/>
            <ac:picMk id="11" creationId="{AB21F108-9CCA-43DC-A16E-4F3D1CEF7E24}"/>
          </ac:picMkLst>
        </pc:picChg>
      </pc:sldChg>
      <pc:sldChg chg="modSp add">
        <pc:chgData name="" userId="81e42950115713f9" providerId="LiveId" clId="{C65F27FB-65B3-4B9A-BCCF-E58CDEB0A939}" dt="2020-09-20T07:12:12.375" v="39" actId="14826"/>
        <pc:sldMkLst>
          <pc:docMk/>
          <pc:sldMk cId="3987464315" sldId="258"/>
        </pc:sldMkLst>
        <pc:picChg chg="mod">
          <ac:chgData name="" userId="81e42950115713f9" providerId="LiveId" clId="{C65F27FB-65B3-4B9A-BCCF-E58CDEB0A939}" dt="2020-09-20T07:12:12.375" v="39" actId="14826"/>
          <ac:picMkLst>
            <pc:docMk/>
            <pc:sldMk cId="3987464315" sldId="258"/>
            <ac:picMk id="11" creationId="{AB21F108-9CCA-43DC-A16E-4F3D1CEF7E24}"/>
          </ac:picMkLst>
        </pc:picChg>
      </pc:sldChg>
      <pc:sldChg chg="modSp add">
        <pc:chgData name="" userId="81e42950115713f9" providerId="LiveId" clId="{C65F27FB-65B3-4B9A-BCCF-E58CDEB0A939}" dt="2020-09-20T07:12:19.958" v="40" actId="14826"/>
        <pc:sldMkLst>
          <pc:docMk/>
          <pc:sldMk cId="2397417084" sldId="259"/>
        </pc:sldMkLst>
        <pc:picChg chg="mod">
          <ac:chgData name="" userId="81e42950115713f9" providerId="LiveId" clId="{C65F27FB-65B3-4B9A-BCCF-E58CDEB0A939}" dt="2020-09-20T07:12:19.958" v="40" actId="14826"/>
          <ac:picMkLst>
            <pc:docMk/>
            <pc:sldMk cId="2397417084" sldId="259"/>
            <ac:picMk id="11" creationId="{AB21F108-9CCA-43DC-A16E-4F3D1CEF7E24}"/>
          </ac:picMkLst>
        </pc:picChg>
      </pc:sldChg>
      <pc:sldChg chg="modSp add">
        <pc:chgData name="" userId="81e42950115713f9" providerId="LiveId" clId="{C65F27FB-65B3-4B9A-BCCF-E58CDEB0A939}" dt="2020-09-20T07:12:28.405" v="41" actId="14826"/>
        <pc:sldMkLst>
          <pc:docMk/>
          <pc:sldMk cId="1540100258" sldId="260"/>
        </pc:sldMkLst>
        <pc:picChg chg="mod">
          <ac:chgData name="" userId="81e42950115713f9" providerId="LiveId" clId="{C65F27FB-65B3-4B9A-BCCF-E58CDEB0A939}" dt="2020-09-20T07:12:28.405" v="41" actId="14826"/>
          <ac:picMkLst>
            <pc:docMk/>
            <pc:sldMk cId="1540100258" sldId="260"/>
            <ac:picMk id="11" creationId="{AB21F108-9CCA-43DC-A16E-4F3D1CEF7E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20-09-2020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92240"/>
            <a:ext cx="8237836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Master 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92240"/>
            <a:ext cx="8237836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Master 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230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9" y="1792240"/>
            <a:ext cx="8237836" cy="40262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0" y="61587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Master  of Design (Department of Design)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388" y="2002182"/>
            <a:ext cx="2597522" cy="34633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D. Udaya Kumar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746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51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Anirban Talukdar</cp:lastModifiedBy>
  <cp:revision>10</cp:revision>
  <dcterms:created xsi:type="dcterms:W3CDTF">2020-09-18T10:56:50Z</dcterms:created>
  <dcterms:modified xsi:type="dcterms:W3CDTF">2020-09-20T07:15:24Z</dcterms:modified>
</cp:coreProperties>
</file>