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0" y="1780357"/>
            <a:ext cx="8262114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M.Sc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75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14</cp:revision>
  <dcterms:created xsi:type="dcterms:W3CDTF">2020-09-18T10:56:50Z</dcterms:created>
  <dcterms:modified xsi:type="dcterms:W3CDTF">2020-09-19T09:24:15Z</dcterms:modified>
</cp:coreProperties>
</file>