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21-09-2020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0" y="1792240"/>
            <a:ext cx="8237834" cy="40262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</a:t>
            </a:r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.Tech(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Centre for Rural Technology)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214" y="1982162"/>
            <a:ext cx="1990159" cy="356265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Centre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Sanjukta Patra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0" y="1792240"/>
            <a:ext cx="8237834" cy="40262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919065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M.Tech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(Centre for Rural Technology)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214" y="1982162"/>
            <a:ext cx="1990159" cy="356265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Centre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8942295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Sanjukta Patra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850762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34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 Gogoi</cp:lastModifiedBy>
  <cp:revision>15</cp:revision>
  <dcterms:created xsi:type="dcterms:W3CDTF">2020-09-18T10:56:50Z</dcterms:created>
  <dcterms:modified xsi:type="dcterms:W3CDTF">2020-09-21T05:06:35Z</dcterms:modified>
</cp:coreProperties>
</file>