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D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2A121-CCA2-4F29-A3BE-5FBD2767C5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C15E92-A4C4-4DA8-AB67-66B7440F7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C17CC-CF49-4F8D-91C5-E3C31C99F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21-09-2020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667F7-7EED-4A30-8C37-7B4F8B43C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42915-6083-4960-A548-DA76350BB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8765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93BEF-E0C2-49C8-9261-0B86D05EE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4FFD4-2249-4625-8992-FE2F95955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924C8-0901-4C1F-8AF2-16E30FD4A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21-09-2020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ED77E-71EA-41DE-93A7-9032D6F58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7462F-1E0A-4A6C-9AAF-51732F18C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727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C319FE-90B8-4F4F-A4A7-3279DD13CD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24318B-232D-4696-9194-1FA1985F1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561ED-FDE0-4818-A68D-B3C5DB3A2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21-09-2020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6A894-B2D7-42DE-930B-9B9AC6D4E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88AB8-4362-4C7B-B37E-0D0C11C57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5969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2028-0B5E-4092-9C64-D32DE93F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A1055-2900-4CC7-8BEC-5062C875F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9D69A-3C33-48D5-B5C5-FE965092E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21-09-2020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33761-FC63-437B-97F6-7EE549DF3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314F7-1DC9-4764-83E9-7EE81E76A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406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73A2-B85B-47EA-9C16-7F108DFF4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B8B65-51C1-4177-941B-393A2B7AE9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301F6-56A3-459C-9493-C968FE4C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21-09-2020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32140-17AA-43A8-8CB2-FC96DD978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7456A-A984-4E4D-9350-1AFBA57A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980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4C253-B1CF-48BE-B385-D18FAC769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CC1C3-D09C-4F53-BB6D-645DF5BB8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1C21E-6F5D-41AA-BDF9-78BD14F5B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424FE-EB1D-4DEF-A308-2202ED27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21-09-2020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2082F8-C239-44F0-9B9D-F4A0AD6CC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D7681-FBB3-43AD-B12F-CC9E5683C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5913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D123-1862-46FC-8FDF-BBED8B78B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0E33A-6B60-43FD-BF13-5FC61E25F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83C04A-E31F-4300-B4CC-80DB58047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07378F-3C2F-4D2E-9560-F0FB28AE52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595906-D4B9-445F-8DCD-B194AD79E5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2678E6-D7B2-45A7-9B43-0554040CB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21-09-2020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F97475-A9D5-47CA-AFF6-51164DB1C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ED45A1-3FE8-4642-9604-AA42C6480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8403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DAC2A-7100-4CA2-9A57-CD9BFA2A7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6728C8-44FE-436F-B0B3-0773ECCF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21-09-2020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AB2206-FFE6-4F98-8E10-2FA54618C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9B406-2A12-4CF5-8D66-B88D786A1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2661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00037E-F14E-497B-ABA6-909F80897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21-09-2020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F2F2AC-26C7-4228-A0E1-FC5D63C9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1FE8F-BCBC-49BE-9949-36AFD782A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56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43D8D-86C3-40FE-8668-C888EE65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5F42A-9833-4895-B213-8E43D73F0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8F9189-FC53-4789-A84F-F98A07B3A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C3B07-947B-40B9-81F1-7BF12026A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21-09-2020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CBF08-84FD-4B60-BB76-644919A0F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6F3B4-1AF6-45B7-867D-D54443C0F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3521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D39C9-1452-4074-930D-0FE77EAEE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5DD776-B821-4C19-B6FF-6C71A5CE50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D0E5A-647E-4CAE-9A45-F00A008DB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651B0-E50F-421D-81D6-D20E06B88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211C-7C91-4A35-8DC9-BA8340A169AC}" type="datetimeFigureOut">
              <a:rPr lang="en-IN" smtClean="0"/>
              <a:pPr/>
              <a:t>21-09-2020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14245-AA3A-4A5F-9D91-00DFA38D5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34CDB-FCF2-49E8-B6AF-F03F59D6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5116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142E6-93F8-48B5-85FB-35F084FF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15489-303B-4F5F-A086-95FA08C08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5B6A-7D25-448B-8E9C-615FD3129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9211C-7C91-4A35-8DC9-BA8340A169AC}" type="datetimeFigureOut">
              <a:rPr lang="en-IN" smtClean="0"/>
              <a:pPr/>
              <a:t>21-09-2020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73626-8A68-4040-87D1-4F8E3C117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E8282-4004-4ADB-B5AA-648260902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CEF6B-1481-4609-9625-2D37C181318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658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1" y="1886655"/>
            <a:ext cx="8262113" cy="383745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38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1" y="1810508"/>
            <a:ext cx="8262113" cy="398975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8531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909568"/>
            <a:ext cx="8262115" cy="379163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5462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891702"/>
            <a:ext cx="8262114" cy="382736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2467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816357"/>
            <a:ext cx="8262114" cy="397805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7804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899380"/>
            <a:ext cx="8262115" cy="381200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2775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903524"/>
            <a:ext cx="8262115" cy="380372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347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1" y="1889773"/>
            <a:ext cx="8262113" cy="383122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0469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903524"/>
            <a:ext cx="8262115" cy="380372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5660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814513"/>
            <a:ext cx="8262114" cy="398174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9393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1" y="1841575"/>
            <a:ext cx="8262113" cy="39276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3225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893011"/>
            <a:ext cx="8262114" cy="382474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7178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898102"/>
            <a:ext cx="8262115" cy="381456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8192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905762"/>
            <a:ext cx="8262115" cy="379924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4157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818661"/>
            <a:ext cx="8262115" cy="397344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9195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886950"/>
            <a:ext cx="8262115" cy="383686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4834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839200"/>
            <a:ext cx="8262115" cy="393236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021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914057"/>
            <a:ext cx="8262115" cy="378265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5392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895549"/>
            <a:ext cx="8262114" cy="381967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8849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908004"/>
            <a:ext cx="8262114" cy="379476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2453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885023"/>
            <a:ext cx="8262114" cy="384072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7420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2853337"/>
            <a:ext cx="8262115" cy="190409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7651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1" y="1837228"/>
            <a:ext cx="8262113" cy="393631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9951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1" y="1824627"/>
            <a:ext cx="8262113" cy="39615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5165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1" y="1891397"/>
            <a:ext cx="8262113" cy="382797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0958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1" y="1895237"/>
            <a:ext cx="8262113" cy="38202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9474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812222"/>
            <a:ext cx="8262115" cy="398632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2451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0" y="1820654"/>
            <a:ext cx="8262115" cy="396946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961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352A56-C785-4EF4-88B7-A568B04EF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16136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21F108-9CCA-43DC-A16E-4F3D1CE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33" y="1786307"/>
            <a:ext cx="8150028" cy="403815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E5B11-80AD-4018-BF7B-68D2F123CD2C}"/>
              </a:ext>
            </a:extLst>
          </p:cNvPr>
          <p:cNvCxnSpPr>
            <a:cxnSpLocks/>
          </p:cNvCxnSpPr>
          <p:nvPr/>
        </p:nvCxnSpPr>
        <p:spPr>
          <a:xfrm>
            <a:off x="8942295" y="1707775"/>
            <a:ext cx="0" cy="4168590"/>
          </a:xfrm>
          <a:prstGeom prst="line">
            <a:avLst/>
          </a:prstGeom>
          <a:ln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56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E453DA-CE49-4C1E-BF12-E8DB7FFAA7E8}"/>
              </a:ext>
            </a:extLst>
          </p:cNvPr>
          <p:cNvCxnSpPr/>
          <p:nvPr/>
        </p:nvCxnSpPr>
        <p:spPr>
          <a:xfrm>
            <a:off x="0" y="5997125"/>
            <a:ext cx="1219200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35000">
                  <a:schemeClr val="accent4">
                    <a:lumMod val="0"/>
                    <a:lumOff val="10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A3B9427-10F0-401D-9DED-4C494CF1387B}"/>
              </a:ext>
            </a:extLst>
          </p:cNvPr>
          <p:cNvSpPr txBox="1"/>
          <p:nvPr/>
        </p:nvSpPr>
        <p:spPr>
          <a:xfrm>
            <a:off x="0" y="615875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Doctor of Philosophy</a:t>
            </a:r>
            <a:endParaRPr lang="en-IN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1F4AE2-0D18-4744-AF22-C9819ADC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07941" y="2594315"/>
            <a:ext cx="3578739" cy="2387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02F4AD-D199-4905-9535-254901EDAFD1}"/>
              </a:ext>
            </a:extLst>
          </p:cNvPr>
          <p:cNvSpPr txBox="1"/>
          <p:nvPr/>
        </p:nvSpPr>
        <p:spPr>
          <a:xfrm>
            <a:off x="9063318" y="1591363"/>
            <a:ext cx="2998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Dean of Academic Affairs</a:t>
            </a:r>
            <a:endParaRPr lang="en-IN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A541E2-1C8A-492C-B9EA-F9CB1417E141}"/>
              </a:ext>
            </a:extLst>
          </p:cNvPr>
          <p:cNvSpPr txBox="1"/>
          <p:nvPr/>
        </p:nvSpPr>
        <p:spPr>
          <a:xfrm>
            <a:off x="9063314" y="5586306"/>
            <a:ext cx="299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Prof.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Chitralekha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Mahanta</a:t>
            </a:r>
            <a:endParaRPr lang="en-IN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4791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319</Words>
  <Application>Microsoft Office PowerPoint</Application>
  <PresentationFormat>Widescreen</PresentationFormat>
  <Paragraphs>87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Pranjal Gogoi</dc:creator>
  <cp:lastModifiedBy>Pranjal Gogoi</cp:lastModifiedBy>
  <cp:revision>14</cp:revision>
  <dcterms:created xsi:type="dcterms:W3CDTF">2020-09-18T10:56:50Z</dcterms:created>
  <dcterms:modified xsi:type="dcterms:W3CDTF">2020-09-21T10:42:07Z</dcterms:modified>
</cp:coreProperties>
</file>